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14" r:id="rId3"/>
    <p:sldId id="398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349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7" autoAdjust="0"/>
    <p:restoredTop sz="94680" autoAdjust="0"/>
  </p:normalViewPr>
  <p:slideViewPr>
    <p:cSldViewPr>
      <p:cViewPr varScale="1">
        <p:scale>
          <a:sx n="83" d="100"/>
          <a:sy n="83" d="100"/>
        </p:scale>
        <p:origin x="133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814A9-2807-45F4-8F4D-C9D2E9886D81}" type="datetimeFigureOut">
              <a:rPr lang="nl-NL" smtClean="0"/>
              <a:t>26-10-2017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A9C9-BDDB-4B5C-99E2-48243826D7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25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26-10-2017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LG32 - </a:t>
            </a:r>
            <a:r>
              <a:rPr lang="nl-NL" sz="6000" dirty="0"/>
              <a:t>8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Totale vaste kosten : gebruisuren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+  Vaste kosten per uur.</a:t>
            </a:r>
          </a:p>
        </p:txBody>
      </p:sp>
    </p:spTree>
    <p:extLst>
      <p:ext uri="{BB962C8B-B14F-4D97-AF65-F5344CB8AC3E}">
        <p14:creationId xmlns:p14="http://schemas.microsoft.com/office/powerpoint/2010/main" val="3425596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Probeer het nog eens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980728"/>
            <a:ext cx="501015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830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opdracht is nagekeken.</a:t>
            </a:r>
          </a:p>
          <a:p>
            <a:pPr lvl="1"/>
            <a:r>
              <a:rPr lang="nl-NL" dirty="0" smtClean="0"/>
              <a:t>We gaan ‘m bespreken.</a:t>
            </a:r>
          </a:p>
          <a:p>
            <a:pPr lvl="1"/>
            <a:r>
              <a:rPr lang="nl-NL" dirty="0" smtClean="0"/>
              <a:t>Gemiddeld een 5,76</a:t>
            </a:r>
          </a:p>
          <a:p>
            <a:pPr lvl="1"/>
            <a:r>
              <a:rPr lang="nl-NL" dirty="0" smtClean="0"/>
              <a:t>Tussen de 1 en de 9,5</a:t>
            </a:r>
          </a:p>
          <a:p>
            <a:r>
              <a:rPr lang="nl-NL" dirty="0" smtClean="0"/>
              <a:t>Herhaling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</a:t>
            </a:r>
            <a:r>
              <a:rPr lang="nl-NL" dirty="0" smtClean="0"/>
              <a:t>1: afschrijving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/>
              <a:t>Aanschafwaarde – restwaarde</a:t>
            </a:r>
          </a:p>
          <a:p>
            <a:pPr marL="0" indent="0">
              <a:buNone/>
            </a:pPr>
            <a:r>
              <a:rPr lang="nl-NL" dirty="0" smtClean="0"/>
              <a:t>Economische levensduur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458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</a:t>
            </a:r>
            <a:r>
              <a:rPr lang="nl-NL" dirty="0" smtClean="0"/>
              <a:t>2 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196752"/>
            <a:ext cx="5112568" cy="3528391"/>
          </a:xfrm>
        </p:spPr>
        <p:txBody>
          <a:bodyPr/>
          <a:lstStyle/>
          <a:p>
            <a:pPr marL="0" indent="0">
              <a:buNone/>
            </a:pPr>
            <a:r>
              <a:rPr lang="nl-NL" u="sng" dirty="0" smtClean="0"/>
              <a:t>Aanschafwaarde + restwaarde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Rekenen met procenten!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724128" y="134076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x</a:t>
            </a:r>
            <a:r>
              <a:rPr lang="nl-NL" sz="2800" dirty="0" smtClean="0"/>
              <a:t> rentepercentage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70121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3,5,7,9,10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Aanschafwaarde x percentage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Bijvoorbeeld: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€120.000 x 5,0% = €6.000</a:t>
            </a:r>
          </a:p>
          <a:p>
            <a:pPr marL="0" indent="0">
              <a:buNone/>
            </a:pPr>
            <a:r>
              <a:rPr lang="nl-NL" dirty="0" smtClean="0"/>
              <a:t>Of</a:t>
            </a:r>
          </a:p>
          <a:p>
            <a:pPr marL="0" indent="0">
              <a:buNone/>
            </a:pPr>
            <a:r>
              <a:rPr lang="nl-NL" dirty="0" smtClean="0"/>
              <a:t>€120.000 x 0,05 = €6.000</a:t>
            </a:r>
          </a:p>
          <a:p>
            <a:pPr marL="0" indent="0">
              <a:buNone/>
            </a:pPr>
            <a:r>
              <a:rPr lang="nl-NL" dirty="0" smtClean="0"/>
              <a:t>Of</a:t>
            </a:r>
          </a:p>
          <a:p>
            <a:pPr marL="0" indent="0">
              <a:buNone/>
            </a:pPr>
            <a:r>
              <a:rPr lang="nl-NL" dirty="0" smtClean="0"/>
              <a:t>€120.000 : 100 x 5,5 = €6.000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407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Vraag 4</a:t>
            </a:r>
          </a:p>
          <a:p>
            <a:pPr marL="0" indent="0">
              <a:buNone/>
            </a:pPr>
            <a:r>
              <a:rPr lang="nl-NL" dirty="0" smtClean="0"/>
              <a:t>De uren die het eigen personeel besteed aan onderhoud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Vraag 6</a:t>
            </a:r>
          </a:p>
          <a:p>
            <a:pPr marL="0" indent="0">
              <a:buNone/>
            </a:pPr>
            <a:r>
              <a:rPr lang="nl-NL" dirty="0" smtClean="0"/>
              <a:t>Werktuigenloods, kantine, grond, weegbrug, woonhuis, opslagloods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537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WA: Wettelijke aansprakelijkheid. Alle schade die jij veroorzaakt wordt vergoed.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Casco (allrisk): Naast de schade aan derden is ook de schade aan het eigen voertuig gedekt.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WA+ beperkt casco: schade aan anderen plus een deel van de schade aan het eigen voertuig zijn gedekt.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6437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/>
              <a:t>Vermogen in </a:t>
            </a:r>
            <a:r>
              <a:rPr lang="nl-NL" u="sng" dirty="0" err="1" smtClean="0"/>
              <a:t>Kw</a:t>
            </a:r>
            <a:r>
              <a:rPr lang="nl-NL" u="sng" dirty="0" smtClean="0"/>
              <a:t> x </a:t>
            </a:r>
            <a:r>
              <a:rPr lang="nl-NL" u="sng" dirty="0" err="1" smtClean="0"/>
              <a:t>belastingspercentage</a:t>
            </a:r>
            <a:endParaRPr lang="nl-NL" u="sng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4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100 PK = 73,4 </a:t>
            </a:r>
            <a:r>
              <a:rPr lang="nl-NL" dirty="0" err="1" smtClean="0"/>
              <a:t>Kw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73,4 x 70% : 4 = 12,85 liter per uur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1377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1196752"/>
            <a:ext cx="7427168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Vraag 12:</a:t>
            </a:r>
          </a:p>
          <a:p>
            <a:pPr marL="0" indent="0">
              <a:buNone/>
            </a:pPr>
            <a:r>
              <a:rPr lang="nl-NL" dirty="0" smtClean="0"/>
              <a:t>Antwoord op vraag 11 x bijvoorbeeld €1,10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Vraag 13:</a:t>
            </a:r>
          </a:p>
          <a:p>
            <a:pPr marL="0" indent="0">
              <a:buNone/>
            </a:pPr>
            <a:r>
              <a:rPr lang="nl-NL" dirty="0" smtClean="0"/>
              <a:t>Antwoord op vraag 12 x 10%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056213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242</Words>
  <Application>Microsoft Office PowerPoint</Application>
  <PresentationFormat>Diavoorstelling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Wat gaan we vandaag doen?</vt:lpstr>
      <vt:lpstr>Vraag 1: afschrijving</vt:lpstr>
      <vt:lpstr>Vraag 2 rentekosten</vt:lpstr>
      <vt:lpstr>Vraag 3,5,7,9,10</vt:lpstr>
      <vt:lpstr>PowerPoint-presentatie</vt:lpstr>
      <vt:lpstr>Vraag 8</vt:lpstr>
      <vt:lpstr>Vraag 11</vt:lpstr>
      <vt:lpstr>PowerPoint-presentatie</vt:lpstr>
      <vt:lpstr>Vraag 18</vt:lpstr>
      <vt:lpstr>Probeer het nog eens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61</cp:revision>
  <dcterms:created xsi:type="dcterms:W3CDTF">2013-11-15T15:05:42Z</dcterms:created>
  <dcterms:modified xsi:type="dcterms:W3CDTF">2017-10-26T07:28:01Z</dcterms:modified>
</cp:coreProperties>
</file>